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85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7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84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6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52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3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4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2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67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79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70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DB07B-8C47-41D1-BFFA-C03E5D32B6BF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6345-B308-47BF-87C3-3C5DEC03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68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6845" y="603539"/>
            <a:ext cx="1905000" cy="1162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1811" y="538595"/>
            <a:ext cx="1370777" cy="16010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8532" y="603539"/>
            <a:ext cx="2333625" cy="1028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6768" y="1950895"/>
            <a:ext cx="1352550" cy="1352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0275" y="1291937"/>
            <a:ext cx="152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86050" y="3488751"/>
            <a:ext cx="9505950" cy="3000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66" y="4168489"/>
            <a:ext cx="2320637" cy="232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7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Carmen Gray</dc:creator>
  <cp:lastModifiedBy>Carmen Gray</cp:lastModifiedBy>
  <cp:revision>4</cp:revision>
  <dcterms:created xsi:type="dcterms:W3CDTF">2016-09-14T11:21:56Z</dcterms:created>
  <dcterms:modified xsi:type="dcterms:W3CDTF">2016-09-14T12:36:20Z</dcterms:modified>
</cp:coreProperties>
</file>